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8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5C1297-54E8-47D4-AA8A-789CD58C9888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B4C0A5-5FB6-49AE-8AE8-622695572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97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that We’ve Finished </a:t>
            </a:r>
            <a:r>
              <a:rPr lang="en-US" i="1" dirty="0" smtClean="0"/>
              <a:t>Death of a </a:t>
            </a:r>
            <a:r>
              <a:rPr lang="en-US" i="1" dirty="0" smtClean="0"/>
              <a:t>Salesman, It </a:t>
            </a:r>
            <a:r>
              <a:rPr lang="en-US" i="1" dirty="0" smtClean="0"/>
              <a:t>Is Project Time: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the emotions/feelings and attitudes that each painting evokes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What does each say about American life in the mid 20</a:t>
            </a:r>
            <a:r>
              <a:rPr lang="en-US" baseline="30000" dirty="0"/>
              <a:t>th</a:t>
            </a:r>
            <a:r>
              <a:rPr lang="en-US" dirty="0"/>
              <a:t> century?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6"/>
            <a:ext cx="8229600" cy="239151"/>
          </a:xfrm>
        </p:spPr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7798"/>
            <a:ext cx="8686800" cy="607020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Exemplary – A: </a:t>
            </a:r>
            <a:endParaRPr lang="en-US" b="1" i="1" dirty="0" smtClean="0"/>
          </a:p>
          <a:p>
            <a:r>
              <a:rPr lang="en-US" dirty="0" smtClean="0"/>
              <a:t>Artifact </a:t>
            </a:r>
            <a:r>
              <a:rPr lang="en-US" dirty="0" smtClean="0"/>
              <a:t>illustrates a</a:t>
            </a:r>
            <a:r>
              <a:rPr lang="en-US" b="1" i="1" dirty="0" smtClean="0"/>
              <a:t> </a:t>
            </a:r>
            <a:r>
              <a:rPr lang="en-US" dirty="0" smtClean="0"/>
              <a:t>s</a:t>
            </a:r>
            <a:r>
              <a:rPr lang="en-US" b="1" i="1" dirty="0" smtClean="0"/>
              <a:t>trong </a:t>
            </a:r>
            <a:r>
              <a:rPr lang="en-US" b="1" i="1" dirty="0" smtClean="0"/>
              <a:t>critical and creative stance that reflects a depth of textual analysis. </a:t>
            </a:r>
            <a:endParaRPr lang="en-US" b="1" i="1" dirty="0" smtClean="0"/>
          </a:p>
          <a:p>
            <a:r>
              <a:rPr lang="en-US" b="1" i="1" dirty="0" smtClean="0"/>
              <a:t>Deliberately and directly analyzes/critiques important textual/literary </a:t>
            </a:r>
            <a:r>
              <a:rPr lang="en-US" b="1" i="1" dirty="0" smtClean="0"/>
              <a:t>elements to convey </a:t>
            </a:r>
            <a:r>
              <a:rPr lang="en-US" dirty="0" smtClean="0"/>
              <a:t>excellent </a:t>
            </a:r>
            <a:r>
              <a:rPr lang="en-US" dirty="0" smtClean="0"/>
              <a:t>knowledge and understanding of the content and the implications of the work(s) presented. </a:t>
            </a:r>
            <a:endParaRPr lang="en-US" b="1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Very Good or Above </a:t>
            </a:r>
            <a:r>
              <a:rPr lang="en-US" b="1" dirty="0" smtClean="0"/>
              <a:t>Average - B: </a:t>
            </a:r>
            <a:endParaRPr lang="en-US" b="1" dirty="0" smtClean="0"/>
          </a:p>
          <a:p>
            <a:r>
              <a:rPr lang="en-US" dirty="0" smtClean="0"/>
              <a:t>Artifact </a:t>
            </a:r>
            <a:r>
              <a:rPr lang="en-US" dirty="0" smtClean="0"/>
              <a:t>illustrates</a:t>
            </a:r>
            <a:r>
              <a:rPr lang="en-US" b="1" i="1" dirty="0" smtClean="0"/>
              <a:t> a fundamentally sound critical textual understanding. </a:t>
            </a:r>
          </a:p>
          <a:p>
            <a:r>
              <a:rPr lang="en-US" b="1" i="1" dirty="0" smtClean="0"/>
              <a:t>Deliberately </a:t>
            </a:r>
            <a:r>
              <a:rPr lang="en-US" b="1" i="1" dirty="0" smtClean="0"/>
              <a:t>and directly analyzes/critiques important textual/literary elements.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Adequate or </a:t>
            </a:r>
            <a:r>
              <a:rPr lang="en-US" b="1" dirty="0" smtClean="0"/>
              <a:t>Average-C: </a:t>
            </a:r>
            <a:endParaRPr lang="en-US" b="1" dirty="0" smtClean="0"/>
          </a:p>
          <a:p>
            <a:r>
              <a:rPr lang="en-US" dirty="0" smtClean="0"/>
              <a:t>Artifact </a:t>
            </a:r>
            <a:r>
              <a:rPr lang="en-US" b="1" i="1" dirty="0" smtClean="0"/>
              <a:t>merely presents an appropriate and some critical understanding of the text. </a:t>
            </a:r>
          </a:p>
          <a:p>
            <a:r>
              <a:rPr lang="en-US" dirty="0" smtClean="0"/>
              <a:t>Directly </a:t>
            </a:r>
            <a:r>
              <a:rPr lang="en-US" dirty="0" smtClean="0"/>
              <a:t>Analyzes/critiques </a:t>
            </a:r>
            <a:r>
              <a:rPr lang="en-US" b="1" dirty="0" smtClean="0"/>
              <a:t>some important textual/literary elements. Analysis may be general </a:t>
            </a:r>
            <a:r>
              <a:rPr lang="en-US" b="1" i="1" dirty="0" smtClean="0"/>
              <a:t>but substantiated.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Superficial to Little Knowledge: demonstrated </a:t>
            </a:r>
            <a:r>
              <a:rPr lang="en-US" b="1" dirty="0" smtClean="0"/>
              <a:t>– D or U</a:t>
            </a:r>
            <a:endParaRPr lang="en-US" b="1" dirty="0" smtClean="0"/>
          </a:p>
          <a:p>
            <a:r>
              <a:rPr lang="en-US" dirty="0" smtClean="0"/>
              <a:t>Artifact </a:t>
            </a:r>
            <a:r>
              <a:rPr lang="en-US" dirty="0" smtClean="0"/>
              <a:t>presents a </a:t>
            </a:r>
            <a:r>
              <a:rPr lang="en-US" b="1" i="1" dirty="0" smtClean="0"/>
              <a:t>generic understanding of the text with little or no analytical insight or support. </a:t>
            </a:r>
          </a:p>
          <a:p>
            <a:r>
              <a:rPr lang="en-US" dirty="0" smtClean="0"/>
              <a:t>Analyzes/critiques </a:t>
            </a:r>
            <a:r>
              <a:rPr lang="en-US" b="1" dirty="0" smtClean="0"/>
              <a:t>few, if any, important direct textual/literary elements. Interpretation and unsubstantiated assumption is passed off as “analysis.”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ernate Book 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78" y="864421"/>
            <a:ext cx="3302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9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_WE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588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2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-of-a-Salesman-poster-web-sized-col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946" y="0"/>
            <a:ext cx="443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1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ofasalesman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437" y="478381"/>
            <a:ext cx="3191308" cy="58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9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804" y="709611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4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onn Set Desig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943" y="610334"/>
            <a:ext cx="7631599" cy="51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5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 of a Salesman General Vi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3748"/>
            <a:ext cx="9144000" cy="51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7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AS Backdrop Original Broadway 19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0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hthawks by Hopp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432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3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s Hopp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149" y="1237775"/>
            <a:ext cx="6118962" cy="39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2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mat Hopp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499" y="916276"/>
            <a:ext cx="64008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9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day Hopp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87" y="0"/>
            <a:ext cx="786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2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a family Living in Harle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836" y="158385"/>
            <a:ext cx="4997254" cy="66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6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ock Number 16 19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8324"/>
            <a:ext cx="9452767" cy="59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3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Decide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paintings best represented what you felt life was like in the 1940s and 1950s? </a:t>
            </a:r>
          </a:p>
          <a:p>
            <a:r>
              <a:rPr lang="en-US" dirty="0" smtClean="0"/>
              <a:t>Which did you feel best connected with the feelings and sentiments expressed in </a:t>
            </a:r>
            <a:r>
              <a:rPr lang="en-US" i="1" dirty="0" smtClean="0"/>
              <a:t>Death of a Salesman?</a:t>
            </a:r>
          </a:p>
          <a:p>
            <a:r>
              <a:rPr lang="en-US" dirty="0" smtClean="0"/>
              <a:t>What contrasts did you notice between the work of Norman Rockwell and Edward Hopper?</a:t>
            </a:r>
          </a:p>
          <a:p>
            <a:r>
              <a:rPr lang="en-US" dirty="0" smtClean="0"/>
              <a:t>What about Jacob Lawrence and Jackson Pollock?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5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a Salesman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the following images/set designs inspire you as we begin our creative response to Miller’s play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Think about how each reflects the themes, characters, and sentiments expressed through the dramatic choices Miller made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Create a </a:t>
            </a:r>
            <a:r>
              <a:rPr lang="en-US" dirty="0" smtClean="0"/>
              <a:t>playbill poster that emphasizes </a:t>
            </a:r>
            <a:r>
              <a:rPr lang="en-US" dirty="0" smtClean="0"/>
              <a:t>your understanding of the play. This could include interpretations of scenes, characters, </a:t>
            </a:r>
            <a:r>
              <a:rPr lang="en-US" dirty="0" smtClean="0"/>
              <a:t>symbols.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7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10253</TotalTime>
  <Words>315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Now that We’ve Finished Death of a Salesman, It Is Project Time:</vt:lpstr>
      <vt:lpstr>Slide 2</vt:lpstr>
      <vt:lpstr>Slide 3</vt:lpstr>
      <vt:lpstr>Slide 4</vt:lpstr>
      <vt:lpstr>Slide 5</vt:lpstr>
      <vt:lpstr>Slide 6</vt:lpstr>
      <vt:lpstr>Slide 7</vt:lpstr>
      <vt:lpstr>You Decide</vt:lpstr>
      <vt:lpstr>Death of a Salesman Project</vt:lpstr>
      <vt:lpstr>Rubric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American Art</dc:title>
  <dc:creator>William Tucker</dc:creator>
  <cp:lastModifiedBy>gilmore</cp:lastModifiedBy>
  <cp:revision>13</cp:revision>
  <cp:lastPrinted>2015-05-06T11:28:16Z</cp:lastPrinted>
  <dcterms:created xsi:type="dcterms:W3CDTF">2014-06-18T16:47:06Z</dcterms:created>
  <dcterms:modified xsi:type="dcterms:W3CDTF">2017-12-11T12:04:00Z</dcterms:modified>
</cp:coreProperties>
</file>